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9" r:id="rId1"/>
  </p:sldMasterIdLst>
  <p:sldIdLst>
    <p:sldId id="263" r:id="rId2"/>
    <p:sldId id="258" r:id="rId3"/>
    <p:sldId id="264"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0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AU"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54AB02A5-4FE5-49D9-9E24-09F23B90C450}" type="datetimeFigureOut">
              <a:rPr lang="en-US" smtClean="0"/>
              <a:pPr/>
              <a:t>12/04/12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kumimoji="0"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91AF2B4D-6B12-4EDF-87BB-2B55CECB66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66C0A5E-872F-EC4E-ABF8-62B872BE8F5F}" type="datetimeFigureOut">
              <a:rPr lang="en-US" smtClean="0"/>
              <a:t>12/04/12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C0A5E-872F-EC4E-ABF8-62B872BE8F5F}" type="datetimeFigureOut">
              <a:rPr lang="en-US" smtClean="0"/>
              <a:t>12/04/12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AU"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AU"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AU"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AU"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AU"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AU"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AU"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AU"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AU"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AU"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AU"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D66C0A5E-872F-EC4E-ABF8-62B872BE8F5F}" type="datetimeFigureOut">
              <a:rPr lang="en-US" smtClean="0"/>
              <a:t>12/04/12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D66C0A5E-872F-EC4E-ABF8-62B872BE8F5F}" type="datetimeFigureOut">
              <a:rPr lang="en-US" smtClean="0"/>
              <a:t>12/04/12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D66C0A5E-872F-EC4E-ABF8-62B872BE8F5F}" type="datetimeFigureOut">
              <a:rPr lang="en-US" smtClean="0"/>
              <a:t>12/04/12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AU"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AU"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D66C0A5E-872F-EC4E-ABF8-62B872BE8F5F}" type="datetimeFigureOut">
              <a:rPr lang="en-US" smtClean="0"/>
              <a:t>12/04/12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8A053AF4-F0FB-5946-850C-363B1B2739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AU"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AU" smtClean="0"/>
              <a:t>Click to edit Master text styles</a:t>
            </a:r>
          </a:p>
        </p:txBody>
      </p:sp>
      <p:sp>
        <p:nvSpPr>
          <p:cNvPr id="4" name="Date Placeholder 3"/>
          <p:cNvSpPr>
            <a:spLocks noGrp="1"/>
          </p:cNvSpPr>
          <p:nvPr>
            <p:ph type="dt" sz="half" idx="10"/>
          </p:nvPr>
        </p:nvSpPr>
        <p:spPr/>
        <p:txBody>
          <a:bodyPr/>
          <a:lstStyle/>
          <a:p>
            <a:fld id="{BBDD5338-5E5C-4C44-8E93-B98641B4B209}" type="datetimeFigureOut">
              <a:rPr lang="en-AU"/>
              <a:pPr/>
              <a:t>12/04/12</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BF77D87C-65A5-496D-87B3-2194CD1739D5}" type="slidenum">
              <a: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AU"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AU"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66C0A5E-872F-EC4E-ABF8-62B872BE8F5F}" type="datetimeFigureOut">
              <a:rPr lang="en-US" smtClean="0"/>
              <a:t>12/04/12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53AF4-F0FB-5946-850C-363B1B2739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AU"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AU"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2180F5AD-7E34-4FA8-8C84-E6B97EAFA4B9}" type="datetime1">
              <a:rPr lang="en-AU"/>
              <a:pPr/>
              <a:t>12/04/12</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99619C8-A375-448C-891B-9999C6BE8E64}" type="slidenum">
              <a: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7" name="Date Placeholder 6"/>
          <p:cNvSpPr>
            <a:spLocks noGrp="1"/>
          </p:cNvSpPr>
          <p:nvPr>
            <p:ph type="dt" sz="half" idx="10"/>
          </p:nvPr>
        </p:nvSpPr>
        <p:spPr/>
        <p:txBody>
          <a:bodyPr/>
          <a:lstStyle/>
          <a:p>
            <a:fld id="{D66C0A5E-872F-EC4E-ABF8-62B872BE8F5F}" type="datetimeFigureOut">
              <a:rPr lang="en-US" smtClean="0"/>
              <a:t>12/04/12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053AF4-F0FB-5946-850C-363B1B273903}"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D66C0A5E-872F-EC4E-ABF8-62B872BE8F5F}" type="datetimeFigureOut">
              <a:rPr lang="en-US" smtClean="0"/>
              <a:t>12/04/12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53AF4-F0FB-5946-850C-363B1B273903}"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AU"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D66C0A5E-872F-EC4E-ABF8-62B872BE8F5F}" type="datetimeFigureOut">
              <a:rPr lang="en-US" smtClean="0"/>
              <a:t>12/04/12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8A053AF4-F0FB-5946-850C-363B1B2739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 id="2147484344" r:id="rId5"/>
    <p:sldLayoutId id="2147484345" r:id="rId6"/>
    <p:sldLayoutId id="2147484346" r:id="rId7"/>
    <p:sldLayoutId id="2147484347" r:id="rId8"/>
    <p:sldLayoutId id="2147484348" r:id="rId9"/>
    <p:sldLayoutId id="2147484349" r:id="rId10"/>
    <p:sldLayoutId id="2147484350" r:id="rId11"/>
    <p:sldLayoutId id="2147484351" r:id="rId12"/>
    <p:sldLayoutId id="2147484352" r:id="rId13"/>
    <p:sldLayoutId id="2147484353" r:id="rId14"/>
    <p:sldLayoutId id="2147484354" r:id="rId15"/>
    <p:sldLayoutId id="2147484355" r:id="rId16"/>
    <p:sldLayoutId id="2147484356" r:id="rId17"/>
    <p:sldLayoutId id="2147484357" r:id="rId18"/>
    <p:sldLayoutId id="2147484358" r:id="rId19"/>
    <p:sldLayoutId id="2147484359"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RGxhb6NmQmc" TargetMode="External"/><Relationship Id="rId3"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868362"/>
          </a:xfrm>
        </p:spPr>
        <p:txBody>
          <a:bodyPr/>
          <a:lstStyle/>
          <a:p>
            <a:r>
              <a:rPr lang="en-US" b="1" dirty="0" smtClean="0">
                <a:solidFill>
                  <a:schemeClr val="accent1">
                    <a:lumMod val="60000"/>
                    <a:lumOff val="40000"/>
                  </a:schemeClr>
                </a:solidFill>
              </a:rPr>
              <a:t>ANZAC DAY</a:t>
            </a:r>
            <a:endParaRPr lang="en-US" b="1" dirty="0">
              <a:solidFill>
                <a:schemeClr val="accent1">
                  <a:lumMod val="60000"/>
                  <a:lumOff val="40000"/>
                </a:schemeClr>
              </a:solidFill>
            </a:endParaRPr>
          </a:p>
        </p:txBody>
      </p:sp>
      <p:sp>
        <p:nvSpPr>
          <p:cNvPr id="3" name="Content Placeholder 2"/>
          <p:cNvSpPr>
            <a:spLocks noGrp="1"/>
          </p:cNvSpPr>
          <p:nvPr>
            <p:ph idx="1"/>
          </p:nvPr>
        </p:nvSpPr>
        <p:spPr>
          <a:xfrm>
            <a:off x="914400" y="5245300"/>
            <a:ext cx="7645157" cy="4056062"/>
          </a:xfrm>
        </p:spPr>
        <p:txBody>
          <a:bodyPr/>
          <a:lstStyle/>
          <a:p>
            <a:pPr>
              <a:buNone/>
            </a:pPr>
            <a:r>
              <a:rPr lang="en-US" dirty="0" smtClean="0"/>
              <a:t>      On ANZAC Day, 25</a:t>
            </a:r>
            <a:r>
              <a:rPr lang="en-US" baseline="30000" dirty="0" smtClean="0"/>
              <a:t>th</a:t>
            </a:r>
            <a:r>
              <a:rPr lang="en-US" dirty="0" smtClean="0"/>
              <a:t> April each year, we remember the brave men and women who have served our country in times of war.</a:t>
            </a:r>
          </a:p>
          <a:p>
            <a:endParaRPr lang="en-US" dirty="0"/>
          </a:p>
        </p:txBody>
      </p:sp>
      <p:pic>
        <p:nvPicPr>
          <p:cNvPr id="6" name="Picture 5" descr="slouch-hat.jpg"/>
          <p:cNvPicPr>
            <a:picLocks noChangeAspect="1"/>
          </p:cNvPicPr>
          <p:nvPr/>
        </p:nvPicPr>
        <p:blipFill>
          <a:blip r:embed="rId2"/>
          <a:stretch>
            <a:fillRect/>
          </a:stretch>
        </p:blipFill>
        <p:spPr>
          <a:xfrm>
            <a:off x="2648592" y="1602298"/>
            <a:ext cx="3810000" cy="299085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78" y="636636"/>
            <a:ext cx="7313613" cy="868362"/>
          </a:xfrm>
        </p:spPr>
        <p:txBody>
          <a:bodyPr/>
          <a:lstStyle/>
          <a:p>
            <a:r>
              <a:rPr lang="en-US" b="1" dirty="0" smtClean="0">
                <a:solidFill>
                  <a:srgbClr val="F3302F"/>
                </a:solidFill>
              </a:rPr>
              <a:t>Medals</a:t>
            </a:r>
            <a:endParaRPr lang="en-US" b="1" dirty="0">
              <a:solidFill>
                <a:srgbClr val="F3302F"/>
              </a:solidFill>
            </a:endParaRPr>
          </a:p>
        </p:txBody>
      </p:sp>
      <p:sp>
        <p:nvSpPr>
          <p:cNvPr id="3" name="Content Placeholder 2"/>
          <p:cNvSpPr>
            <a:spLocks noGrp="1"/>
          </p:cNvSpPr>
          <p:nvPr>
            <p:ph idx="1"/>
          </p:nvPr>
        </p:nvSpPr>
        <p:spPr>
          <a:xfrm>
            <a:off x="257708" y="1914074"/>
            <a:ext cx="8430703" cy="4460962"/>
          </a:xfrm>
        </p:spPr>
        <p:txBody>
          <a:bodyPr>
            <a:normAutofit/>
          </a:bodyPr>
          <a:lstStyle/>
          <a:p>
            <a:pPr>
              <a:buNone/>
            </a:pPr>
            <a:r>
              <a:rPr lang="en-US" dirty="0" smtClean="0"/>
              <a:t>      People who have defended our country get special medals. These medals are proudly worn on ANZAC Day when we remember all the people who have died or suffered in wars so that we can live freely today.</a:t>
            </a:r>
          </a:p>
          <a:p>
            <a:pPr>
              <a:buNone/>
            </a:pPr>
            <a:r>
              <a:rPr lang="en-US" dirty="0" smtClean="0"/>
              <a:t>      To be free means that we can do things like go where we want to go, live where we want to live, own our own things, have food to ear, a job to earn money and act as we want to act. In some countries people are not allowed to do these things.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3302F"/>
                </a:solidFill>
              </a:rPr>
              <a:t>Medals</a:t>
            </a:r>
            <a:endParaRPr lang="en-US" b="1" dirty="0">
              <a:solidFill>
                <a:srgbClr val="F3302F"/>
              </a:solidFill>
            </a:endParaRPr>
          </a:p>
        </p:txBody>
      </p:sp>
      <p:pic>
        <p:nvPicPr>
          <p:cNvPr id="4" name="Content Placeholder 3" descr="medals.jpg"/>
          <p:cNvPicPr>
            <a:picLocks noGrp="1" noChangeAspect="1"/>
          </p:cNvPicPr>
          <p:nvPr>
            <p:ph idx="1"/>
          </p:nvPr>
        </p:nvPicPr>
        <p:blipFill>
          <a:blip r:embed="rId2"/>
          <a:srcRect l="-5296" r="-5296"/>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3302F"/>
                </a:solidFill>
              </a:rPr>
              <a:t>Parades</a:t>
            </a:r>
            <a:endParaRPr lang="en-US" b="1" dirty="0">
              <a:solidFill>
                <a:srgbClr val="F3302F"/>
              </a:solidFill>
            </a:endParaRPr>
          </a:p>
        </p:txBody>
      </p:sp>
      <p:sp>
        <p:nvSpPr>
          <p:cNvPr id="3" name="Content Placeholder 2"/>
          <p:cNvSpPr>
            <a:spLocks noGrp="1"/>
          </p:cNvSpPr>
          <p:nvPr>
            <p:ph idx="1"/>
          </p:nvPr>
        </p:nvSpPr>
        <p:spPr>
          <a:xfrm>
            <a:off x="0" y="1371600"/>
            <a:ext cx="8706817" cy="4056062"/>
          </a:xfrm>
        </p:spPr>
        <p:txBody>
          <a:bodyPr/>
          <a:lstStyle/>
          <a:p>
            <a:pPr>
              <a:buNone/>
            </a:pPr>
            <a:r>
              <a:rPr lang="en-US" dirty="0" smtClean="0"/>
              <a:t>      On ANZAC Day we show our thanks to people who have fought for our country. It is such a special day that it has been made a holiday so that people can go to the parade in their towns. We can wear ANZAC day badges and wave Australian flags to show how proud we are.</a:t>
            </a:r>
            <a:endParaRPr lang="en-US" dirty="0"/>
          </a:p>
        </p:txBody>
      </p:sp>
      <p:pic>
        <p:nvPicPr>
          <p:cNvPr id="4" name="Picture 3" descr="anzac.jpg"/>
          <p:cNvPicPr>
            <a:picLocks noChangeAspect="1"/>
          </p:cNvPicPr>
          <p:nvPr/>
        </p:nvPicPr>
        <p:blipFill>
          <a:blip r:embed="rId2"/>
          <a:stretch>
            <a:fillRect/>
          </a:stretch>
        </p:blipFill>
        <p:spPr>
          <a:xfrm>
            <a:off x="1398982" y="3404844"/>
            <a:ext cx="6401260" cy="306666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514" y="503238"/>
            <a:ext cx="7313613" cy="868362"/>
          </a:xfrm>
        </p:spPr>
        <p:txBody>
          <a:bodyPr/>
          <a:lstStyle/>
          <a:p>
            <a:r>
              <a:rPr lang="en-US" b="1" dirty="0" smtClean="0">
                <a:solidFill>
                  <a:srgbClr val="F3302F"/>
                </a:solidFill>
              </a:rPr>
              <a:t>Ode</a:t>
            </a:r>
            <a:endParaRPr lang="en-US" b="1" dirty="0">
              <a:solidFill>
                <a:srgbClr val="F3302F"/>
              </a:solidFill>
            </a:endParaRPr>
          </a:p>
        </p:txBody>
      </p:sp>
      <p:sp>
        <p:nvSpPr>
          <p:cNvPr id="3" name="Content Placeholder 2"/>
          <p:cNvSpPr>
            <a:spLocks noGrp="1"/>
          </p:cNvSpPr>
          <p:nvPr>
            <p:ph idx="1"/>
          </p:nvPr>
        </p:nvSpPr>
        <p:spPr>
          <a:xfrm>
            <a:off x="914400" y="1735138"/>
            <a:ext cx="7313613" cy="1117569"/>
          </a:xfrm>
        </p:spPr>
        <p:txBody>
          <a:bodyPr>
            <a:normAutofit/>
          </a:bodyPr>
          <a:lstStyle/>
          <a:p>
            <a:pPr>
              <a:buNone/>
            </a:pPr>
            <a:r>
              <a:rPr lang="en-US" dirty="0" smtClean="0"/>
              <a:t>      The ode is part of a special poem that is said during the ANZAC Day Service.</a:t>
            </a:r>
          </a:p>
        </p:txBody>
      </p:sp>
      <p:sp>
        <p:nvSpPr>
          <p:cNvPr id="4" name="TextBox 3"/>
          <p:cNvSpPr txBox="1"/>
          <p:nvPr/>
        </p:nvSpPr>
        <p:spPr>
          <a:xfrm>
            <a:off x="1159683" y="2852707"/>
            <a:ext cx="7068330" cy="3139321"/>
          </a:xfrm>
          <a:prstGeom prst="rect">
            <a:avLst/>
          </a:prstGeom>
          <a:noFill/>
          <a:ln>
            <a:solidFill>
              <a:srgbClr val="FF0000"/>
            </a:solidFill>
            <a:prstDash val="sysDot"/>
          </a:ln>
        </p:spPr>
        <p:txBody>
          <a:bodyPr wrap="square" rtlCol="0">
            <a:spAutoFit/>
          </a:bodyPr>
          <a:lstStyle/>
          <a:p>
            <a:pPr>
              <a:buNone/>
            </a:pPr>
            <a:endParaRPr lang="en-US" dirty="0" smtClean="0"/>
          </a:p>
          <a:p>
            <a:pPr algn="ctr">
              <a:buNone/>
            </a:pPr>
            <a:r>
              <a:rPr lang="en-US" b="1" dirty="0" smtClean="0">
                <a:solidFill>
                  <a:schemeClr val="accent2">
                    <a:lumMod val="90000"/>
                    <a:lumOff val="10000"/>
                  </a:schemeClr>
                </a:solidFill>
              </a:rPr>
              <a:t>      </a:t>
            </a:r>
            <a:r>
              <a:rPr lang="en-US" dirty="0" smtClean="0">
                <a:solidFill>
                  <a:schemeClr val="accent2">
                    <a:lumMod val="90000"/>
                    <a:lumOff val="10000"/>
                  </a:schemeClr>
                </a:solidFill>
                <a:latin typeface="Lucida Calligraphy"/>
                <a:cs typeface="Lucida Calligraphy"/>
              </a:rPr>
              <a:t>They shall grow not old, as we that are left grow old;</a:t>
            </a:r>
          </a:p>
          <a:p>
            <a:pPr algn="ctr">
              <a:buNone/>
            </a:pPr>
            <a:r>
              <a:rPr lang="en-US" dirty="0" smtClean="0">
                <a:solidFill>
                  <a:schemeClr val="accent2">
                    <a:lumMod val="90000"/>
                    <a:lumOff val="10000"/>
                  </a:schemeClr>
                </a:solidFill>
                <a:latin typeface="Lucida Calligraphy"/>
                <a:cs typeface="Lucida Calligraphy"/>
              </a:rPr>
              <a:t> Age shall not weary them, nor the years condemn.</a:t>
            </a:r>
          </a:p>
          <a:p>
            <a:pPr algn="ctr">
              <a:buNone/>
            </a:pPr>
            <a:r>
              <a:rPr lang="en-US" dirty="0" smtClean="0">
                <a:solidFill>
                  <a:schemeClr val="accent2">
                    <a:lumMod val="90000"/>
                    <a:lumOff val="10000"/>
                  </a:schemeClr>
                </a:solidFill>
                <a:latin typeface="Lucida Calligraphy"/>
                <a:cs typeface="Lucida Calligraphy"/>
              </a:rPr>
              <a:t> At the going down of the sun and in the morning,  </a:t>
            </a:r>
          </a:p>
          <a:p>
            <a:pPr algn="ctr">
              <a:buNone/>
            </a:pPr>
            <a:r>
              <a:rPr lang="en-US" dirty="0">
                <a:solidFill>
                  <a:schemeClr val="accent2">
                    <a:lumMod val="90000"/>
                    <a:lumOff val="10000"/>
                  </a:schemeClr>
                </a:solidFill>
                <a:latin typeface="Lucida Calligraphy"/>
                <a:cs typeface="Lucida Calligraphy"/>
              </a:rPr>
              <a:t>w</a:t>
            </a:r>
            <a:r>
              <a:rPr lang="en-US" dirty="0" smtClean="0">
                <a:solidFill>
                  <a:schemeClr val="accent2">
                    <a:lumMod val="90000"/>
                    <a:lumOff val="10000"/>
                  </a:schemeClr>
                </a:solidFill>
                <a:latin typeface="Lucida Calligraphy"/>
                <a:cs typeface="Lucida Calligraphy"/>
              </a:rPr>
              <a:t>e will remember them.</a:t>
            </a:r>
          </a:p>
          <a:p>
            <a:pPr algn="ctr">
              <a:buNone/>
            </a:pPr>
            <a:endParaRPr lang="en-US" dirty="0" smtClean="0">
              <a:solidFill>
                <a:schemeClr val="accent2">
                  <a:lumMod val="90000"/>
                  <a:lumOff val="10000"/>
                </a:schemeClr>
              </a:solidFill>
              <a:latin typeface="Lucida Calligraphy"/>
              <a:cs typeface="Lucida Calligraphy"/>
            </a:endParaRPr>
          </a:p>
          <a:p>
            <a:pPr algn="ctr">
              <a:buNone/>
            </a:pPr>
            <a:r>
              <a:rPr lang="en-US" dirty="0" smtClean="0">
                <a:solidFill>
                  <a:schemeClr val="accent2">
                    <a:lumMod val="90000"/>
                    <a:lumOff val="10000"/>
                  </a:schemeClr>
                </a:solidFill>
                <a:latin typeface="Lucida Calligraphy"/>
                <a:cs typeface="Lucida Calligraphy"/>
              </a:rPr>
              <a:t>Lest we forget. </a:t>
            </a:r>
          </a:p>
          <a:p>
            <a:pPr algn="ctr">
              <a:buNone/>
            </a:pPr>
            <a:endParaRPr lang="en-US" dirty="0">
              <a:solidFill>
                <a:schemeClr val="accent2">
                  <a:lumMod val="90000"/>
                  <a:lumOff val="10000"/>
                </a:schemeClr>
              </a:solidFill>
              <a:latin typeface="Lucida Calligraphy"/>
              <a:cs typeface="Lucida Calligraphy"/>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3302F"/>
                </a:solidFill>
              </a:rPr>
              <a:t>The Last Post</a:t>
            </a:r>
            <a:endParaRPr lang="en-US" b="1" dirty="0">
              <a:solidFill>
                <a:srgbClr val="F3302F"/>
              </a:solidFill>
            </a:endParaRPr>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The </a:t>
            </a:r>
            <a:r>
              <a:rPr lang="en-US" dirty="0" smtClean="0">
                <a:hlinkClick r:id="rId2"/>
              </a:rPr>
              <a:t>Last Post </a:t>
            </a:r>
            <a:r>
              <a:rPr lang="en-US" dirty="0" smtClean="0"/>
              <a:t>is played on ANZAC Day to remind us of the many soldiers killed or hurt during the war. </a:t>
            </a:r>
            <a:endParaRPr lang="en-US" dirty="0"/>
          </a:p>
        </p:txBody>
      </p:sp>
      <p:pic>
        <p:nvPicPr>
          <p:cNvPr id="5" name="Picture 4" descr="lastpostbaghdad2004ran_web.jpg"/>
          <p:cNvPicPr>
            <a:picLocks noChangeAspect="1"/>
          </p:cNvPicPr>
          <p:nvPr/>
        </p:nvPicPr>
        <p:blipFill>
          <a:blip r:embed="rId3"/>
          <a:stretch>
            <a:fillRect/>
          </a:stretch>
        </p:blipFill>
        <p:spPr>
          <a:xfrm>
            <a:off x="3534269" y="1735138"/>
            <a:ext cx="1774331" cy="229439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057"/>
            <a:ext cx="7313613" cy="868362"/>
          </a:xfrm>
        </p:spPr>
        <p:txBody>
          <a:bodyPr/>
          <a:lstStyle/>
          <a:p>
            <a:r>
              <a:rPr lang="en-US" b="1" dirty="0" smtClean="0">
                <a:solidFill>
                  <a:schemeClr val="accent1">
                    <a:lumMod val="60000"/>
                    <a:lumOff val="40000"/>
                  </a:schemeClr>
                </a:solidFill>
              </a:rPr>
              <a:t>Red Poppies</a:t>
            </a:r>
            <a:endParaRPr lang="en-US" b="1" dirty="0">
              <a:solidFill>
                <a:schemeClr val="accent1">
                  <a:lumMod val="60000"/>
                  <a:lumOff val="40000"/>
                </a:schemeClr>
              </a:solidFill>
            </a:endParaRPr>
          </a:p>
        </p:txBody>
      </p:sp>
      <p:sp>
        <p:nvSpPr>
          <p:cNvPr id="3" name="Content Placeholder 2"/>
          <p:cNvSpPr>
            <a:spLocks noGrp="1"/>
          </p:cNvSpPr>
          <p:nvPr>
            <p:ph idx="1"/>
          </p:nvPr>
        </p:nvSpPr>
        <p:spPr>
          <a:xfrm>
            <a:off x="257708" y="1066254"/>
            <a:ext cx="8559556" cy="4056062"/>
          </a:xfrm>
        </p:spPr>
        <p:txBody>
          <a:bodyPr/>
          <a:lstStyle/>
          <a:p>
            <a:pPr>
              <a:buNone/>
            </a:pPr>
            <a:r>
              <a:rPr lang="en-US" dirty="0" smtClean="0"/>
              <a:t>      On ANZAC Day flowers and wreaths of red poppies are laid at the bottom of war memorials as a way of saying we have remembered these brave people. </a:t>
            </a:r>
          </a:p>
          <a:p>
            <a:pPr>
              <a:buNone/>
            </a:pPr>
            <a:r>
              <a:rPr lang="en-US" dirty="0" smtClean="0"/>
              <a:t>      A war memorial is a place that honours all those people who have died in wars.</a:t>
            </a:r>
            <a:endParaRPr lang="en-US" dirty="0"/>
          </a:p>
        </p:txBody>
      </p:sp>
      <p:pic>
        <p:nvPicPr>
          <p:cNvPr id="4" name="Picture 3" descr="4924706.jpg"/>
          <p:cNvPicPr>
            <a:picLocks noChangeAspect="1"/>
          </p:cNvPicPr>
          <p:nvPr/>
        </p:nvPicPr>
        <p:blipFill>
          <a:blip r:embed="rId2"/>
          <a:stretch>
            <a:fillRect/>
          </a:stretch>
        </p:blipFill>
        <p:spPr>
          <a:xfrm>
            <a:off x="2043250" y="3533677"/>
            <a:ext cx="4933250" cy="3213894"/>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2049</TotalTime>
  <Words>337</Words>
  <Application>Microsoft Macintosh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Inkwell</vt:lpstr>
      <vt:lpstr>ANZAC DAY</vt:lpstr>
      <vt:lpstr>Medals</vt:lpstr>
      <vt:lpstr>Medals</vt:lpstr>
      <vt:lpstr>Parades</vt:lpstr>
      <vt:lpstr>Ode</vt:lpstr>
      <vt:lpstr>The Last Post</vt:lpstr>
      <vt:lpstr>Red Poppies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ANZAC DAY</dc:title>
  <dc:creator>Nicole Leech</dc:creator>
  <cp:lastModifiedBy>Default User</cp:lastModifiedBy>
  <cp:revision>2</cp:revision>
  <dcterms:created xsi:type="dcterms:W3CDTF">2012-04-09T01:18:01Z</dcterms:created>
  <dcterms:modified xsi:type="dcterms:W3CDTF">2012-04-12T11:27:26Z</dcterms:modified>
</cp:coreProperties>
</file>